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-420" y="-258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pPr/>
              <a:t>15/12/2014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6364" y="-44053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4486" y="-487603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8816" y="-914400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816056" y="4818952"/>
            <a:ext cx="9117366" cy="1594556"/>
          </a:xfrm>
          <a:prstGeom prst="rect">
            <a:avLst/>
          </a:prstGeom>
          <a:ln w="76200" cmpd="sng">
            <a:solidFill>
              <a:schemeClr val="bg1"/>
            </a:solidFill>
          </a:ln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8816" y="-914400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2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1867" y="-1615933"/>
            <a:ext cx="810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1867" y="-1615933"/>
            <a:ext cx="8100000" cy="8100000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0418" y="-600957"/>
            <a:ext cx="2247195" cy="224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7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natalie.kerssebeeck@ucll.b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euvenuniversitycollege.be/lib/Information-literacy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Training Information </a:t>
            </a:r>
            <a:r>
              <a:rPr lang="nl-BE" dirty="0" err="1" smtClean="0"/>
              <a:t>Literacy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Southern Partners</a:t>
            </a:r>
            <a:br>
              <a:rPr lang="nl-BE" dirty="0" smtClean="0"/>
            </a:br>
            <a:r>
              <a:rPr lang="nl-BE" sz="2700" dirty="0"/>
              <a:t>V LIR-UOS </a:t>
            </a:r>
            <a:r>
              <a:rPr lang="nl-BE" sz="2700" dirty="0" smtClean="0"/>
              <a:t>workshop, December 2014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997" y="2089857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1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Welcome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3200" dirty="0" smtClean="0"/>
          </a:p>
          <a:p>
            <a:r>
              <a:rPr lang="nl-BE" sz="3200" dirty="0" smtClean="0"/>
              <a:t>Natalie Kerssebeeck, workshop </a:t>
            </a:r>
            <a:r>
              <a:rPr lang="nl-BE" sz="3200" dirty="0" err="1" smtClean="0"/>
              <a:t>coordinator</a:t>
            </a:r>
            <a:endParaRPr lang="nl-BE" sz="3200" dirty="0" smtClean="0"/>
          </a:p>
          <a:p>
            <a:r>
              <a:rPr lang="nl-BE" sz="3200" dirty="0" smtClean="0"/>
              <a:t>University College Leuven-Limburg (UCLL)</a:t>
            </a:r>
          </a:p>
          <a:p>
            <a:r>
              <a:rPr lang="nl-BE" sz="3200" dirty="0" smtClean="0"/>
              <a:t>New name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KHLeuven</a:t>
            </a:r>
            <a:endParaRPr lang="nl-BE" sz="3200" dirty="0" smtClean="0"/>
          </a:p>
          <a:p>
            <a:r>
              <a:rPr lang="nl-BE" sz="3200" dirty="0" smtClean="0"/>
              <a:t>Library of Teacher Training </a:t>
            </a:r>
            <a:r>
              <a:rPr lang="nl-BE" sz="3200" dirty="0" err="1" smtClean="0"/>
              <a:t>Department</a:t>
            </a:r>
            <a:endParaRPr lang="nl-BE" sz="3200" dirty="0" smtClean="0"/>
          </a:p>
          <a:p>
            <a:r>
              <a:rPr lang="nl-BE" sz="3200" dirty="0" smtClean="0"/>
              <a:t>Contact: </a:t>
            </a:r>
            <a:r>
              <a:rPr lang="nl-BE" sz="3200" dirty="0" smtClean="0">
                <a:hlinkClick r:id="rId2"/>
              </a:rPr>
              <a:t>natalie.kerssebeeck@ucll.be</a:t>
            </a:r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1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 : goal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3200" dirty="0" smtClean="0"/>
          </a:p>
          <a:p>
            <a:r>
              <a:rPr lang="nl-BE" sz="3200" dirty="0" err="1" smtClean="0"/>
              <a:t>not</a:t>
            </a:r>
            <a:r>
              <a:rPr lang="nl-BE" sz="3200" dirty="0" smtClean="0"/>
              <a:t> a </a:t>
            </a:r>
            <a:r>
              <a:rPr lang="nl-BE" sz="3200" dirty="0" err="1" smtClean="0"/>
              <a:t>classical</a:t>
            </a:r>
            <a:r>
              <a:rPr lang="nl-BE" sz="3200" dirty="0" smtClean="0"/>
              <a:t> training in information </a:t>
            </a:r>
            <a:r>
              <a:rPr lang="nl-BE" sz="3200" dirty="0" err="1" smtClean="0"/>
              <a:t>literacy</a:t>
            </a:r>
            <a:endParaRPr lang="nl-BE" sz="3200" dirty="0" smtClean="0"/>
          </a:p>
          <a:p>
            <a:r>
              <a:rPr lang="nl-BE" sz="3200" dirty="0" smtClean="0"/>
              <a:t>exchange </a:t>
            </a:r>
            <a:r>
              <a:rPr lang="nl-BE" sz="3200" dirty="0" err="1" smtClean="0"/>
              <a:t>experiences</a:t>
            </a:r>
            <a:r>
              <a:rPr lang="nl-BE" sz="3200" dirty="0" smtClean="0"/>
              <a:t>:</a:t>
            </a:r>
          </a:p>
          <a:p>
            <a:pPr lvl="1"/>
            <a:r>
              <a:rPr lang="nl-BE" dirty="0" smtClean="0"/>
              <a:t>participants-experts</a:t>
            </a:r>
          </a:p>
          <a:p>
            <a:pPr lvl="1"/>
            <a:r>
              <a:rPr lang="nl-BE" dirty="0" err="1" smtClean="0"/>
              <a:t>invited</a:t>
            </a:r>
            <a:r>
              <a:rPr lang="nl-BE" dirty="0" smtClean="0"/>
              <a:t> experts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Flanders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abroad</a:t>
            </a:r>
            <a:endParaRPr lang="nl-BE" dirty="0" smtClean="0"/>
          </a:p>
          <a:p>
            <a:r>
              <a:rPr lang="nl-BE" sz="3200" dirty="0" err="1" smtClean="0"/>
              <a:t>bring</a:t>
            </a:r>
            <a:r>
              <a:rPr lang="nl-BE" sz="3200" dirty="0" smtClean="0"/>
              <a:t> </a:t>
            </a:r>
            <a:r>
              <a:rPr lang="nl-BE" sz="3200" dirty="0" err="1" smtClean="0"/>
              <a:t>together</a:t>
            </a:r>
            <a:r>
              <a:rPr lang="nl-BE" sz="3200" dirty="0" smtClean="0"/>
              <a:t> </a:t>
            </a:r>
            <a:r>
              <a:rPr lang="nl-BE" sz="3200" dirty="0" err="1" smtClean="0"/>
              <a:t>good</a:t>
            </a:r>
            <a:r>
              <a:rPr lang="nl-BE" sz="3200" dirty="0" smtClean="0"/>
              <a:t> </a:t>
            </a:r>
            <a:r>
              <a:rPr lang="nl-BE" sz="3200" dirty="0" err="1" smtClean="0"/>
              <a:t>practices</a:t>
            </a:r>
            <a:r>
              <a:rPr lang="nl-BE" sz="3200" dirty="0" smtClean="0"/>
              <a:t> in information </a:t>
            </a:r>
            <a:r>
              <a:rPr lang="nl-BE" sz="3200" dirty="0" err="1" smtClean="0"/>
              <a:t>literacy</a:t>
            </a:r>
            <a:r>
              <a:rPr lang="nl-BE" sz="3200" dirty="0" smtClean="0"/>
              <a:t> training (ILT)</a:t>
            </a:r>
            <a:endParaRPr lang="nl-BE" sz="3200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8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 : </a:t>
            </a:r>
            <a:r>
              <a:rPr lang="nl-BE" dirty="0" err="1" smtClean="0"/>
              <a:t>outcome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3200" dirty="0" smtClean="0"/>
          </a:p>
          <a:p>
            <a:r>
              <a:rPr lang="en-US" sz="3200" dirty="0" smtClean="0"/>
              <a:t>collection </a:t>
            </a:r>
            <a:r>
              <a:rPr lang="en-US" sz="3200" dirty="0"/>
              <a:t>of good </a:t>
            </a:r>
            <a:r>
              <a:rPr lang="en-US" sz="3200" dirty="0" smtClean="0"/>
              <a:t>information literacy training material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200" dirty="0"/>
              <a:t>f</a:t>
            </a:r>
            <a:r>
              <a:rPr lang="en-US" sz="3200" dirty="0" smtClean="0"/>
              <a:t>or VLIR-UOS: an </a:t>
            </a:r>
            <a:r>
              <a:rPr lang="en-US" sz="3200" dirty="0"/>
              <a:t>online resource for further collaboration with partners in the South</a:t>
            </a:r>
            <a:endParaRPr lang="nl-BE" sz="3200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9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 : </a:t>
            </a:r>
            <a:r>
              <a:rPr lang="nl-BE" dirty="0" err="1" smtClean="0"/>
              <a:t>outcome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 err="1" smtClean="0"/>
              <a:t>final</a:t>
            </a:r>
            <a:r>
              <a:rPr lang="nl-BE" sz="3200" dirty="0" smtClean="0"/>
              <a:t> report </a:t>
            </a:r>
            <a:r>
              <a:rPr lang="nl-BE" sz="3200" dirty="0" err="1" smtClean="0"/>
              <a:t>to</a:t>
            </a:r>
            <a:r>
              <a:rPr lang="nl-BE" sz="3200" dirty="0" smtClean="0"/>
              <a:t> VLIR-UOS:</a:t>
            </a:r>
          </a:p>
          <a:p>
            <a:pPr lvl="1"/>
            <a:r>
              <a:rPr lang="nl-BE" dirty="0" err="1" smtClean="0"/>
              <a:t>presentations</a:t>
            </a:r>
            <a:endParaRPr lang="nl-BE" dirty="0" smtClean="0"/>
          </a:p>
          <a:p>
            <a:pPr lvl="1"/>
            <a:r>
              <a:rPr lang="nl-BE" dirty="0"/>
              <a:t>p</a:t>
            </a:r>
            <a:r>
              <a:rPr lang="nl-BE" dirty="0" smtClean="0"/>
              <a:t>apers</a:t>
            </a:r>
          </a:p>
          <a:p>
            <a:pPr lvl="1"/>
            <a:r>
              <a:rPr lang="nl-BE" dirty="0"/>
              <a:t>r</a:t>
            </a:r>
            <a:r>
              <a:rPr lang="nl-BE" dirty="0" smtClean="0"/>
              <a:t>eports of the </a:t>
            </a:r>
            <a:r>
              <a:rPr lang="nl-BE" dirty="0" err="1" smtClean="0"/>
              <a:t>discussions</a:t>
            </a:r>
            <a:endParaRPr lang="nl-BE" dirty="0" smtClean="0"/>
          </a:p>
          <a:p>
            <a:pPr lvl="1"/>
            <a:r>
              <a:rPr lang="nl-BE" dirty="0" err="1" smtClean="0"/>
              <a:t>comments</a:t>
            </a:r>
            <a:endParaRPr lang="nl-BE" dirty="0" smtClean="0"/>
          </a:p>
          <a:p>
            <a:pPr lvl="1"/>
            <a:r>
              <a:rPr lang="nl-BE" dirty="0" err="1" smtClean="0"/>
              <a:t>overview</a:t>
            </a:r>
            <a:r>
              <a:rPr lang="nl-BE" dirty="0" smtClean="0"/>
              <a:t> of tools, tutorials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resources relevant </a:t>
            </a:r>
            <a:r>
              <a:rPr lang="nl-BE" dirty="0" err="1" smtClean="0"/>
              <a:t>to</a:t>
            </a:r>
            <a:r>
              <a:rPr lang="nl-BE" dirty="0" smtClean="0"/>
              <a:t> ILT</a:t>
            </a:r>
          </a:p>
          <a:p>
            <a:pPr lvl="1"/>
            <a:endParaRPr lang="nl-BE" dirty="0"/>
          </a:p>
          <a:p>
            <a:r>
              <a:rPr lang="nl-BE" dirty="0" smtClean="0"/>
              <a:t>workshop website:</a:t>
            </a: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http</a:t>
            </a:r>
            <a:r>
              <a:rPr lang="nl-BE" dirty="0">
                <a:hlinkClick r:id="rId2"/>
              </a:rPr>
              <a:t>://</a:t>
            </a:r>
            <a:r>
              <a:rPr lang="nl-BE" dirty="0" smtClean="0">
                <a:hlinkClick r:id="rId2"/>
              </a:rPr>
              <a:t>www.leuvenuniversitycollege.be/lib/Information-literacy</a:t>
            </a: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4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 : website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 smtClean="0"/>
              <a:t>link </a:t>
            </a:r>
            <a:r>
              <a:rPr lang="nl-BE" sz="3200" dirty="0" err="1" smtClean="0"/>
              <a:t>to</a:t>
            </a:r>
            <a:r>
              <a:rPr lang="nl-BE" sz="3200" dirty="0" smtClean="0"/>
              <a:t> the Discovery workshop</a:t>
            </a:r>
          </a:p>
          <a:p>
            <a:r>
              <a:rPr lang="nl-BE" sz="3200" dirty="0" smtClean="0"/>
              <a:t>link </a:t>
            </a:r>
            <a:r>
              <a:rPr lang="nl-BE" sz="3200" dirty="0" err="1" smtClean="0"/>
              <a:t>to</a:t>
            </a:r>
            <a:r>
              <a:rPr lang="nl-BE" sz="3200" dirty="0" smtClean="0"/>
              <a:t> the </a:t>
            </a:r>
            <a:r>
              <a:rPr lang="nl-BE" sz="3200" dirty="0" err="1" smtClean="0"/>
              <a:t>Lib@web</a:t>
            </a:r>
            <a:r>
              <a:rPr lang="nl-BE" sz="3200" dirty="0" smtClean="0"/>
              <a:t> course</a:t>
            </a:r>
          </a:p>
          <a:p>
            <a:r>
              <a:rPr lang="nl-BE" sz="3200" dirty="0" smtClean="0"/>
              <a:t>program</a:t>
            </a:r>
          </a:p>
          <a:p>
            <a:r>
              <a:rPr lang="nl-BE" sz="3200" dirty="0" err="1" smtClean="0"/>
              <a:t>presentations</a:t>
            </a:r>
            <a:r>
              <a:rPr lang="nl-BE" sz="3200" dirty="0" smtClean="0"/>
              <a:t> - reports</a:t>
            </a:r>
          </a:p>
          <a:p>
            <a:r>
              <a:rPr lang="nl-BE" sz="3200" dirty="0" smtClean="0"/>
              <a:t>information </a:t>
            </a:r>
            <a:r>
              <a:rPr lang="nl-BE" sz="3200" dirty="0" err="1" smtClean="0"/>
              <a:t>literacy</a:t>
            </a:r>
            <a:r>
              <a:rPr lang="nl-BE" sz="3200" dirty="0" smtClean="0"/>
              <a:t>: </a:t>
            </a:r>
            <a:r>
              <a:rPr lang="nl-BE" sz="3200" dirty="0" err="1" smtClean="0"/>
              <a:t>general</a:t>
            </a:r>
            <a:r>
              <a:rPr lang="nl-BE" sz="3200" dirty="0" smtClean="0"/>
              <a:t> information</a:t>
            </a:r>
          </a:p>
          <a:p>
            <a:pPr lvl="1"/>
            <a:r>
              <a:rPr lang="nl-BE" dirty="0"/>
              <a:t>p</a:t>
            </a:r>
            <a:r>
              <a:rPr lang="nl-BE" dirty="0" smtClean="0"/>
              <a:t>ortals</a:t>
            </a:r>
          </a:p>
          <a:p>
            <a:pPr lvl="1"/>
            <a:r>
              <a:rPr lang="nl-BE" dirty="0" err="1"/>
              <a:t>o</a:t>
            </a:r>
            <a:r>
              <a:rPr lang="nl-BE" dirty="0" err="1" smtClean="0"/>
              <a:t>rganizations</a:t>
            </a:r>
            <a:endParaRPr lang="nl-BE" dirty="0" smtClean="0"/>
          </a:p>
          <a:p>
            <a:pPr lvl="1"/>
            <a:r>
              <a:rPr lang="nl-BE" dirty="0"/>
              <a:t>c</a:t>
            </a:r>
            <a:r>
              <a:rPr lang="nl-BE" dirty="0" smtClean="0"/>
              <a:t>onferences</a:t>
            </a:r>
          </a:p>
          <a:p>
            <a:pPr lvl="1"/>
            <a:r>
              <a:rPr lang="nl-BE" dirty="0" err="1"/>
              <a:t>l</a:t>
            </a:r>
            <a:r>
              <a:rPr lang="nl-BE" dirty="0" err="1" smtClean="0"/>
              <a:t>iterature</a:t>
            </a:r>
            <a:endParaRPr lang="nl-BE" dirty="0" smtClean="0"/>
          </a:p>
          <a:p>
            <a:pPr lvl="1"/>
            <a:r>
              <a:rPr lang="nl-BE" dirty="0" smtClean="0"/>
              <a:t>tutorials </a:t>
            </a:r>
            <a:r>
              <a:rPr lang="nl-BE" dirty="0" err="1" smtClean="0"/>
              <a:t>and</a:t>
            </a:r>
            <a:r>
              <a:rPr lang="nl-BE" dirty="0" smtClean="0"/>
              <a:t> tools</a:t>
            </a:r>
          </a:p>
          <a:p>
            <a:pPr lvl="1"/>
            <a:endParaRPr lang="nl-BE" dirty="0" smtClean="0"/>
          </a:p>
          <a:p>
            <a:endParaRPr lang="nl-BE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7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 : program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 smtClean="0"/>
              <a:t>1st week:</a:t>
            </a:r>
          </a:p>
          <a:p>
            <a:pPr lvl="1"/>
            <a:r>
              <a:rPr lang="nl-BE" dirty="0" smtClean="0"/>
              <a:t>focus on different ILT aspects: </a:t>
            </a:r>
            <a:r>
              <a:rPr lang="nl-BE" dirty="0" err="1" smtClean="0"/>
              <a:t>presentations</a:t>
            </a:r>
            <a:r>
              <a:rPr lang="nl-BE" dirty="0" smtClean="0"/>
              <a:t> participants </a:t>
            </a:r>
            <a:r>
              <a:rPr lang="nl-BE" dirty="0" err="1" smtClean="0"/>
              <a:t>and</a:t>
            </a:r>
            <a:r>
              <a:rPr lang="nl-BE" dirty="0" smtClean="0"/>
              <a:t> experts</a:t>
            </a:r>
          </a:p>
          <a:p>
            <a:pPr lvl="1"/>
            <a:r>
              <a:rPr lang="nl-BE" dirty="0" err="1" smtClean="0"/>
              <a:t>discussions</a:t>
            </a:r>
            <a:endParaRPr lang="nl-BE" dirty="0" smtClean="0"/>
          </a:p>
          <a:p>
            <a:pPr lvl="1"/>
            <a:r>
              <a:rPr lang="nl-BE" dirty="0" smtClean="0"/>
              <a:t>practical </a:t>
            </a:r>
            <a:r>
              <a:rPr lang="nl-BE" dirty="0" err="1" smtClean="0"/>
              <a:t>session</a:t>
            </a:r>
            <a:r>
              <a:rPr lang="nl-BE" dirty="0" smtClean="0"/>
              <a:t>: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webtools</a:t>
            </a:r>
            <a:r>
              <a:rPr lang="nl-BE" dirty="0" smtClean="0"/>
              <a:t> (</a:t>
            </a:r>
            <a:r>
              <a:rPr lang="nl-BE" dirty="0" err="1" smtClean="0"/>
              <a:t>eXe</a:t>
            </a:r>
            <a:r>
              <a:rPr lang="nl-BE" dirty="0" smtClean="0"/>
              <a:t> Learning)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 smtClean="0"/>
              <a:t>2nd week:</a:t>
            </a:r>
          </a:p>
          <a:p>
            <a:pPr lvl="1"/>
            <a:r>
              <a:rPr lang="nl-BE" dirty="0" smtClean="0"/>
              <a:t>Siobhan Duvigneau (Information </a:t>
            </a:r>
            <a:r>
              <a:rPr lang="nl-BE" dirty="0" err="1" smtClean="0"/>
              <a:t>Literacy</a:t>
            </a:r>
            <a:r>
              <a:rPr lang="nl-BE" dirty="0" smtClean="0"/>
              <a:t> Manager IDS/BLDS)</a:t>
            </a:r>
          </a:p>
          <a:p>
            <a:pPr marL="457200" lvl="1" indent="0">
              <a:buNone/>
            </a:pPr>
            <a:r>
              <a:rPr lang="nl-BE" dirty="0" smtClean="0"/>
              <a:t>	focus on teaching </a:t>
            </a:r>
            <a:r>
              <a:rPr lang="nl-BE" dirty="0" err="1" smtClean="0"/>
              <a:t>and</a:t>
            </a:r>
            <a:r>
              <a:rPr lang="nl-BE" dirty="0" smtClean="0"/>
              <a:t> assessment </a:t>
            </a:r>
            <a:r>
              <a:rPr lang="nl-BE" dirty="0" err="1" smtClean="0"/>
              <a:t>practices</a:t>
            </a:r>
            <a:endParaRPr lang="nl-BE" dirty="0" smtClean="0"/>
          </a:p>
          <a:p>
            <a:pPr lvl="1"/>
            <a:r>
              <a:rPr lang="nl-BE" dirty="0" err="1" smtClean="0"/>
              <a:t>final</a:t>
            </a:r>
            <a:r>
              <a:rPr lang="nl-BE" dirty="0" smtClean="0"/>
              <a:t> </a:t>
            </a:r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 </a:t>
            </a:r>
            <a:r>
              <a:rPr lang="nl-BE" dirty="0" err="1" smtClean="0"/>
              <a:t>presentations</a:t>
            </a:r>
            <a:endParaRPr lang="nl-BE" dirty="0" smtClean="0"/>
          </a:p>
          <a:p>
            <a:pPr lvl="1"/>
            <a:r>
              <a:rPr lang="nl-BE" dirty="0" err="1" smtClean="0"/>
              <a:t>Lib@web</a:t>
            </a:r>
            <a:r>
              <a:rPr lang="nl-BE" dirty="0" smtClean="0"/>
              <a:t> </a:t>
            </a:r>
            <a:r>
              <a:rPr lang="nl-BE" dirty="0" err="1" smtClean="0"/>
              <a:t>presentations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 : </a:t>
            </a:r>
            <a:r>
              <a:rPr lang="nl-BE" dirty="0" err="1" smtClean="0"/>
              <a:t>process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VLIR-UOS report: 1 reporter/</a:t>
            </a:r>
            <a:r>
              <a:rPr lang="nl-BE" dirty="0" err="1" smtClean="0"/>
              <a:t>day</a:t>
            </a:r>
            <a:endParaRPr lang="nl-BE" dirty="0" smtClean="0"/>
          </a:p>
          <a:p>
            <a:pPr lvl="1"/>
            <a:r>
              <a:rPr lang="nl-BE" dirty="0" smtClean="0"/>
              <a:t>08/12: Fredrick Otike</a:t>
            </a:r>
          </a:p>
          <a:p>
            <a:pPr lvl="1"/>
            <a:r>
              <a:rPr lang="nl-BE" dirty="0" smtClean="0"/>
              <a:t>09/12: Teresa Marquez</a:t>
            </a:r>
          </a:p>
          <a:p>
            <a:pPr lvl="1"/>
            <a:r>
              <a:rPr lang="nl-BE" dirty="0" smtClean="0"/>
              <a:t>10/12: </a:t>
            </a:r>
            <a:r>
              <a:rPr lang="nl-BE" dirty="0" err="1" smtClean="0"/>
              <a:t>Vrushali</a:t>
            </a:r>
            <a:r>
              <a:rPr lang="nl-BE" dirty="0" smtClean="0"/>
              <a:t> </a:t>
            </a:r>
            <a:r>
              <a:rPr lang="nl-BE" dirty="0" err="1" smtClean="0"/>
              <a:t>Dandawate</a:t>
            </a:r>
            <a:endParaRPr lang="nl-BE" dirty="0" smtClean="0"/>
          </a:p>
          <a:p>
            <a:pPr lvl="1"/>
            <a:r>
              <a:rPr lang="nl-BE" dirty="0" smtClean="0"/>
              <a:t>11/12: Bert </a:t>
            </a:r>
            <a:r>
              <a:rPr lang="nl-BE" dirty="0" err="1" smtClean="0"/>
              <a:t>Alikromo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12/12: Lauren Kipaan</a:t>
            </a:r>
          </a:p>
          <a:p>
            <a:pPr lvl="1"/>
            <a:r>
              <a:rPr lang="nl-BE" dirty="0" smtClean="0"/>
              <a:t>13/12: </a:t>
            </a:r>
            <a:r>
              <a:rPr lang="nl-BE" dirty="0" err="1" smtClean="0"/>
              <a:t>Asaye</a:t>
            </a:r>
            <a:r>
              <a:rPr lang="nl-BE" dirty="0" smtClean="0"/>
              <a:t> </a:t>
            </a:r>
            <a:r>
              <a:rPr lang="nl-BE" dirty="0" err="1" smtClean="0"/>
              <a:t>Birhanu</a:t>
            </a:r>
            <a:endParaRPr lang="nl-BE" dirty="0" smtClean="0"/>
          </a:p>
          <a:p>
            <a:pPr lvl="1"/>
            <a:r>
              <a:rPr lang="nl-BE" dirty="0" smtClean="0"/>
              <a:t>15/12: </a:t>
            </a:r>
            <a:r>
              <a:rPr lang="nl-BE" dirty="0" err="1" smtClean="0"/>
              <a:t>Shehaamah</a:t>
            </a:r>
            <a:r>
              <a:rPr lang="nl-BE" dirty="0" smtClean="0"/>
              <a:t> Mohamed</a:t>
            </a:r>
          </a:p>
          <a:p>
            <a:pPr lvl="1"/>
            <a:r>
              <a:rPr lang="nl-BE" dirty="0" smtClean="0"/>
              <a:t>16/12: Grizly Meneses Placeres</a:t>
            </a:r>
          </a:p>
          <a:p>
            <a:pPr lvl="1"/>
            <a:r>
              <a:rPr lang="nl-BE" dirty="0" smtClean="0"/>
              <a:t>17/12: Andrew Mwesigwa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9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 smtClean="0"/>
              <a:t>opening </a:t>
            </a:r>
            <a:r>
              <a:rPr lang="nl-BE" sz="3200" dirty="0" err="1" smtClean="0"/>
              <a:t>reception</a:t>
            </a:r>
            <a:endParaRPr lang="nl-BE" sz="3200" dirty="0" smtClean="0"/>
          </a:p>
          <a:p>
            <a:pPr lvl="1"/>
            <a:r>
              <a:rPr lang="nl-BE" dirty="0" err="1" smtClean="0"/>
              <a:t>Monday</a:t>
            </a:r>
            <a:r>
              <a:rPr lang="nl-BE" dirty="0" smtClean="0"/>
              <a:t>, December 8th at 6pm</a:t>
            </a:r>
          </a:p>
          <a:p>
            <a:r>
              <a:rPr lang="nl-BE" sz="3200" dirty="0" err="1" smtClean="0"/>
              <a:t>cultural</a:t>
            </a:r>
            <a:r>
              <a:rPr lang="nl-BE" sz="3200" dirty="0" smtClean="0"/>
              <a:t> </a:t>
            </a:r>
            <a:r>
              <a:rPr lang="nl-BE" sz="3200" dirty="0" err="1" smtClean="0"/>
              <a:t>visit</a:t>
            </a:r>
            <a:r>
              <a:rPr lang="nl-BE" sz="3200" dirty="0" smtClean="0"/>
              <a:t> of </a:t>
            </a:r>
            <a:r>
              <a:rPr lang="nl-BE" sz="3200" dirty="0" err="1" smtClean="0"/>
              <a:t>Antwerp</a:t>
            </a:r>
            <a:endParaRPr lang="nl-BE" sz="3200" dirty="0" smtClean="0"/>
          </a:p>
          <a:p>
            <a:pPr lvl="1"/>
            <a:r>
              <a:rPr lang="nl-BE" dirty="0" err="1" smtClean="0"/>
              <a:t>Saturday</a:t>
            </a:r>
            <a:r>
              <a:rPr lang="nl-BE" dirty="0" smtClean="0"/>
              <a:t>, December 13th at </a:t>
            </a:r>
            <a:r>
              <a:rPr lang="nl-BE" dirty="0" err="1" smtClean="0"/>
              <a:t>noon</a:t>
            </a:r>
            <a:endParaRPr lang="nl-BE" dirty="0" smtClean="0"/>
          </a:p>
          <a:p>
            <a:pPr lvl="1"/>
            <a:r>
              <a:rPr lang="en-GB" dirty="0"/>
              <a:t>Guided tour of the Red Star Line Museum</a:t>
            </a:r>
            <a:endParaRPr lang="nl-BE" dirty="0"/>
          </a:p>
          <a:p>
            <a:pPr lvl="1"/>
            <a:r>
              <a:rPr lang="en-GB" dirty="0"/>
              <a:t>Visit of the Museum MAS (Museum on the River)</a:t>
            </a:r>
            <a:endParaRPr lang="nl-BE" dirty="0"/>
          </a:p>
          <a:p>
            <a:r>
              <a:rPr lang="nl-BE" sz="3200" dirty="0" err="1" smtClean="0"/>
              <a:t>final</a:t>
            </a:r>
            <a:r>
              <a:rPr lang="nl-BE" sz="3200" dirty="0" smtClean="0"/>
              <a:t> </a:t>
            </a:r>
            <a:r>
              <a:rPr lang="nl-BE" sz="3200" dirty="0" err="1" smtClean="0"/>
              <a:t>dinner</a:t>
            </a:r>
            <a:endParaRPr lang="nl-BE" sz="3200" dirty="0" smtClean="0"/>
          </a:p>
          <a:p>
            <a:pPr lvl="1"/>
            <a:r>
              <a:rPr lang="nl-BE" dirty="0" smtClean="0"/>
              <a:t>Friday, December 19th at 7pm</a:t>
            </a:r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  <a:p>
            <a:endParaRPr lang="nl-BE" sz="3200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10" y="513976"/>
            <a:ext cx="4041656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632_00018418_UCLL_PPT_Sjabloon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2" id="{D06897D1-659C-423C-AFDF-A6173758640F}" vid="{5D4BF3E5-8A55-4240-A18F-7C406AB846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02632_00018418_UCLL_PPT_Sjabloon</Template>
  <TotalTime>286</TotalTime>
  <Words>270</Words>
  <Application>Microsoft Office PowerPoint</Application>
  <PresentationFormat>Custom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02632_00018418_UCLL_PPT_Sjabloon</vt:lpstr>
      <vt:lpstr> Training Information Literacy with Southern Partners V LIR-UOS workshop, December 2014 </vt:lpstr>
      <vt:lpstr>Welcome</vt:lpstr>
      <vt:lpstr>Workshop : goal</vt:lpstr>
      <vt:lpstr>Workshop : outcome</vt:lpstr>
      <vt:lpstr>Workshop : outcome</vt:lpstr>
      <vt:lpstr>Workshop : website</vt:lpstr>
      <vt:lpstr>Workshop : program</vt:lpstr>
      <vt:lpstr>Workshop : process</vt:lpstr>
      <vt:lpstr>Social activities</vt:lpstr>
    </vt:vector>
  </TitlesOfParts>
  <Company>KHLeuven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Natalie Kerssebeeck</dc:creator>
  <cp:lastModifiedBy>vrushali</cp:lastModifiedBy>
  <cp:revision>32</cp:revision>
  <dcterms:created xsi:type="dcterms:W3CDTF">2014-12-05T10:34:44Z</dcterms:created>
  <dcterms:modified xsi:type="dcterms:W3CDTF">2014-12-15T14:05:28Z</dcterms:modified>
</cp:coreProperties>
</file>